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"/>
  </p:notesMasterIdLst>
  <p:sldIdLst>
    <p:sldId id="305" r:id="rId2"/>
    <p:sldId id="266" r:id="rId3"/>
    <p:sldId id="303" r:id="rId4"/>
    <p:sldId id="304" r:id="rId5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C7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2434" y="-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5"/>
          </a:xfrm>
          <a:prstGeom prst="rect">
            <a:avLst/>
          </a:prstGeom>
        </p:spPr>
        <p:txBody>
          <a:bodyPr vert="horz" lIns="95553" tIns="47776" rIns="95553" bIns="47776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055"/>
          </a:xfrm>
          <a:prstGeom prst="rect">
            <a:avLst/>
          </a:prstGeom>
        </p:spPr>
        <p:txBody>
          <a:bodyPr vert="horz" lIns="95553" tIns="47776" rIns="95553" bIns="47776" rtlCol="0"/>
          <a:lstStyle>
            <a:lvl1pPr algn="r">
              <a:defRPr sz="1300"/>
            </a:lvl1pPr>
          </a:lstStyle>
          <a:p>
            <a:fld id="{6672878E-AEC0-4EF1-BABB-5A517C4F0700}" type="datetimeFigureOut">
              <a:rPr lang="ko-KR" altLang="en-US" smtClean="0"/>
              <a:t>2023-03-28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53" tIns="47776" rIns="95553" bIns="4777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5553" tIns="47776" rIns="95553" bIns="47776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4"/>
          </a:xfrm>
          <a:prstGeom prst="rect">
            <a:avLst/>
          </a:prstGeom>
        </p:spPr>
        <p:txBody>
          <a:bodyPr vert="horz" lIns="95553" tIns="47776" rIns="95553" bIns="47776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8054"/>
          </a:xfrm>
          <a:prstGeom prst="rect">
            <a:avLst/>
          </a:prstGeom>
        </p:spPr>
        <p:txBody>
          <a:bodyPr vert="horz" lIns="95553" tIns="47776" rIns="95553" bIns="47776" rtlCol="0" anchor="b"/>
          <a:lstStyle>
            <a:lvl1pPr algn="r">
              <a:defRPr sz="1300"/>
            </a:lvl1pPr>
          </a:lstStyle>
          <a:p>
            <a:fld id="{B3B6C1A9-0C3E-49F0-B17E-9879AAF6105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65573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참가안내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직선 연결선 8"/>
          <p:cNvCxnSpPr/>
          <p:nvPr userDrawn="1"/>
        </p:nvCxnSpPr>
        <p:spPr>
          <a:xfrm>
            <a:off x="0" y="609600"/>
            <a:ext cx="685800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>
            <a:off x="0" y="9518468"/>
            <a:ext cx="685800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ooterNumber"/>
          <p:cNvSpPr/>
          <p:nvPr userDrawn="1"/>
        </p:nvSpPr>
        <p:spPr>
          <a:xfrm>
            <a:off x="2710688" y="9631680"/>
            <a:ext cx="1444752" cy="16764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fld id="{92B8654F-34F1-46BE-9369-A55125BF9329}" type="slidenum">
              <a:rPr lang="ko-KR" altLang="en-US" sz="1000" kern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ヒラギノ角ゴ Pro W3" charset="0"/>
              </a:rPr>
              <a:pPr algn="ctr"/>
              <a:t>‹#›</a:t>
            </a:fld>
            <a:r>
              <a:rPr lang="en-US" altLang="ko-KR" sz="10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ヒラギノ角ゴ Pro W3" charset="0"/>
              </a:rPr>
              <a:t>/3</a:t>
            </a:r>
            <a:endParaRPr lang="ko-KR" altLang="en-US" sz="1000" kern="1200" dirty="0"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ヒラギノ角ゴ Pro W3" charset="0"/>
            </a:endParaRPr>
          </a:p>
        </p:txBody>
      </p:sp>
      <p:sp>
        <p:nvSpPr>
          <p:cNvPr id="14" name="TextBox 13"/>
          <p:cNvSpPr txBox="1"/>
          <p:nvPr userDrawn="1"/>
        </p:nvSpPr>
        <p:spPr>
          <a:xfrm>
            <a:off x="134657" y="194689"/>
            <a:ext cx="4987461" cy="35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600" dirty="0" err="1" smtClean="0">
                <a:latin typeface="+mj-ea"/>
                <a:ea typeface="+mj-ea"/>
              </a:rPr>
              <a:t>참가안내서</a:t>
            </a:r>
            <a:endParaRPr lang="ko-KR" altLang="en-US" sz="1600" dirty="0">
              <a:latin typeface="+mj-ea"/>
              <a:ea typeface="+mj-ea"/>
            </a:endParaRPr>
          </a:p>
        </p:txBody>
      </p:sp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91" b="88430" l="3901" r="90780">
                        <a14:foregroundMark x1="24113" y1="33884" x2="24113" y2="37190"/>
                        <a14:foregroundMark x1="46809" y1="31405" x2="47872" y2="30579"/>
                        <a14:foregroundMark x1="55674" y1="29752" x2="55674" y2="33058"/>
                        <a14:foregroundMark x1="71986" y1="31405" x2="71986" y2="33058"/>
                        <a14:foregroundMark x1="59220" y1="71901" x2="59574" y2="72727"/>
                        <a14:foregroundMark x1="70567" y1="71901" x2="70567" y2="71901"/>
                        <a14:foregroundMark x1="76241" y1="73554" x2="76241" y2="73554"/>
                        <a14:backgroundMark x1="70922" y1="66116" x2="70922" y2="6694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51332" y="187332"/>
            <a:ext cx="924688" cy="39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609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참가신청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직선 연결선 8"/>
          <p:cNvCxnSpPr/>
          <p:nvPr userDrawn="1"/>
        </p:nvCxnSpPr>
        <p:spPr>
          <a:xfrm>
            <a:off x="0" y="609600"/>
            <a:ext cx="685800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>
            <a:off x="0" y="9518468"/>
            <a:ext cx="685800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 userDrawn="1"/>
        </p:nvSpPr>
        <p:spPr>
          <a:xfrm>
            <a:off x="134657" y="194689"/>
            <a:ext cx="4987461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600" dirty="0" smtClean="0">
                <a:latin typeface="+mj-ea"/>
                <a:ea typeface="+mj-ea"/>
              </a:rPr>
              <a:t>참가신청서</a:t>
            </a:r>
            <a:endParaRPr lang="ko-KR" altLang="en-US" sz="1600" dirty="0">
              <a:latin typeface="+mj-ea"/>
              <a:ea typeface="+mj-ea"/>
            </a:endParaRPr>
          </a:p>
        </p:txBody>
      </p:sp>
      <p:pic>
        <p:nvPicPr>
          <p:cNvPr id="6" name="그림 5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91" b="88430" l="3901" r="90780">
                        <a14:foregroundMark x1="24113" y1="33884" x2="24113" y2="37190"/>
                        <a14:foregroundMark x1="46809" y1="31405" x2="47872" y2="30579"/>
                        <a14:foregroundMark x1="55674" y1="29752" x2="55674" y2="33058"/>
                        <a14:foregroundMark x1="71986" y1="31405" x2="71986" y2="33058"/>
                        <a14:foregroundMark x1="59220" y1="71901" x2="59574" y2="72727"/>
                        <a14:foregroundMark x1="70567" y1="71901" x2="70567" y2="71901"/>
                        <a14:foregroundMark x1="76241" y1="73554" x2="76241" y2="73554"/>
                        <a14:backgroundMark x1="70922" y1="66116" x2="70922" y2="6694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51332" y="187332"/>
            <a:ext cx="924688" cy="39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937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동의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직선 연결선 8"/>
          <p:cNvCxnSpPr/>
          <p:nvPr userDrawn="1"/>
        </p:nvCxnSpPr>
        <p:spPr>
          <a:xfrm>
            <a:off x="0" y="609600"/>
            <a:ext cx="685800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>
            <a:off x="0" y="9518468"/>
            <a:ext cx="685800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 userDrawn="1"/>
        </p:nvSpPr>
        <p:spPr>
          <a:xfrm>
            <a:off x="134657" y="194689"/>
            <a:ext cx="4987461" cy="35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600" dirty="0" smtClean="0">
                <a:latin typeface="+mj-ea"/>
                <a:ea typeface="+mj-ea"/>
              </a:rPr>
              <a:t>동의서</a:t>
            </a:r>
            <a:endParaRPr lang="ko-KR" altLang="en-US" sz="1600" dirty="0">
              <a:latin typeface="+mj-ea"/>
              <a:ea typeface="+mj-ea"/>
            </a:endParaRPr>
          </a:p>
        </p:txBody>
      </p:sp>
      <p:pic>
        <p:nvPicPr>
          <p:cNvPr id="6" name="그림 5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91" b="88430" l="3901" r="90780">
                        <a14:foregroundMark x1="24113" y1="33884" x2="24113" y2="37190"/>
                        <a14:foregroundMark x1="46809" y1="31405" x2="47872" y2="30579"/>
                        <a14:foregroundMark x1="55674" y1="29752" x2="55674" y2="33058"/>
                        <a14:foregroundMark x1="71986" y1="31405" x2="71986" y2="33058"/>
                        <a14:foregroundMark x1="59220" y1="71901" x2="59574" y2="72727"/>
                        <a14:foregroundMark x1="70567" y1="71901" x2="70567" y2="71901"/>
                        <a14:foregroundMark x1="76241" y1="73554" x2="76241" y2="73554"/>
                        <a14:backgroundMark x1="70922" y1="66116" x2="70922" y2="6694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51332" y="187332"/>
            <a:ext cx="924688" cy="39676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83834" y="1009852"/>
            <a:ext cx="6444031" cy="8333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782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아이디어 제안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직선 연결선 8"/>
          <p:cNvCxnSpPr/>
          <p:nvPr userDrawn="1"/>
        </p:nvCxnSpPr>
        <p:spPr>
          <a:xfrm>
            <a:off x="0" y="609600"/>
            <a:ext cx="685800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>
            <a:off x="0" y="9518468"/>
            <a:ext cx="685800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 userDrawn="1"/>
        </p:nvSpPr>
        <p:spPr>
          <a:xfrm>
            <a:off x="134657" y="194689"/>
            <a:ext cx="4987461" cy="35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600" dirty="0" smtClean="0">
                <a:latin typeface="+mj-ea"/>
                <a:ea typeface="+mj-ea"/>
              </a:rPr>
              <a:t>아이디어 제안서</a:t>
            </a:r>
            <a:endParaRPr lang="ko-KR" altLang="en-US" sz="1600" dirty="0">
              <a:latin typeface="+mj-ea"/>
              <a:ea typeface="+mj-ea"/>
            </a:endParaRPr>
          </a:p>
        </p:txBody>
      </p:sp>
      <p:pic>
        <p:nvPicPr>
          <p:cNvPr id="6" name="그림 5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91" b="88430" l="3901" r="90780">
                        <a14:foregroundMark x1="24113" y1="33884" x2="24113" y2="37190"/>
                        <a14:foregroundMark x1="46809" y1="31405" x2="47872" y2="30579"/>
                        <a14:foregroundMark x1="55674" y1="29752" x2="55674" y2="33058"/>
                        <a14:foregroundMark x1="71986" y1="31405" x2="71986" y2="33058"/>
                        <a14:foregroundMark x1="59220" y1="71901" x2="59574" y2="72727"/>
                        <a14:foregroundMark x1="70567" y1="71901" x2="70567" y2="71901"/>
                        <a14:foregroundMark x1="76241" y1="73554" x2="76241" y2="73554"/>
                        <a14:backgroundMark x1="70922" y1="66116" x2="70922" y2="6694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51332" y="187332"/>
            <a:ext cx="924688" cy="39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572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2962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6" r:id="rId3"/>
    <p:sldLayoutId id="2147483675" r:id="rId4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277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9736707"/>
              </p:ext>
            </p:extLst>
          </p:nvPr>
        </p:nvGraphicFramePr>
        <p:xfrm>
          <a:off x="447933" y="1201432"/>
          <a:ext cx="6001400" cy="421200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792000">
                  <a:extLst>
                    <a:ext uri="{9D8B030D-6E8A-4147-A177-3AD203B41FA5}">
                      <a16:colId xmlns:a16="http://schemas.microsoft.com/office/drawing/2014/main" val="289557465"/>
                    </a:ext>
                  </a:extLst>
                </a:gridCol>
                <a:gridCol w="241400">
                  <a:extLst>
                    <a:ext uri="{9D8B030D-6E8A-4147-A177-3AD203B41FA5}">
                      <a16:colId xmlns:a16="http://schemas.microsoft.com/office/drawing/2014/main" val="416442087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860894106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val="4071507327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640396486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4252756850"/>
                    </a:ext>
                  </a:extLst>
                </a:gridCol>
              </a:tblGrid>
              <a:tr h="468000">
                <a:tc rowSpan="5">
                  <a:txBody>
                    <a:bodyPr/>
                    <a:lstStyle/>
                    <a:p>
                      <a:pPr marL="0" marR="0" indent="0" algn="ctr" defTabSz="633012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</a:t>
                      </a:r>
                      <a:endParaRPr lang="en-US" altLang="ko-KR" sz="1100" b="0" spc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defTabSz="633012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</a:p>
                    <a:p>
                      <a:pPr marL="0" marR="0" indent="0" algn="ctr" defTabSz="633012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팀장</a:t>
                      </a:r>
                      <a:endParaRPr lang="en-US" altLang="ko-KR" sz="800" b="0" spc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defTabSz="633012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b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팀 구성 시</a:t>
                      </a:r>
                      <a:r>
                        <a:rPr lang="en-US" altLang="ko-KR" sz="800" b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0" spc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      명</a:t>
                      </a:r>
                      <a:endParaRPr lang="ko-KR" altLang="en-US" sz="1100" b="0" spc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spc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spc="1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생년월일</a:t>
                      </a:r>
                      <a:endParaRPr lang="ko-KR" altLang="en-US" sz="1100" b="0" spc="10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spc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7380372"/>
                  </a:ext>
                </a:extLst>
              </a:tr>
              <a:tr h="468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spc="-3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학교</a:t>
                      </a:r>
                      <a:r>
                        <a:rPr lang="en-US" altLang="ko-KR" sz="1100" b="0" spc="-3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100" b="0" spc="-3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학과</a:t>
                      </a:r>
                      <a:endParaRPr lang="ko-KR" altLang="en-US" sz="1100" b="0" spc="-3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indent="0" algn="l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spc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4484893"/>
                  </a:ext>
                </a:extLst>
              </a:tr>
              <a:tr h="468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spc="1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전화번호</a:t>
                      </a:r>
                      <a:endParaRPr lang="en-US" altLang="ko-KR" sz="1100" b="0" spc="10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indent="0" algn="l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spc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286987"/>
                  </a:ext>
                </a:extLst>
              </a:tr>
              <a:tr h="468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      소</a:t>
                      </a:r>
                      <a:endParaRPr lang="ko-KR" altLang="en-US" sz="1100" b="0" spc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indent="0" algn="l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spc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1716417"/>
                  </a:ext>
                </a:extLst>
              </a:tr>
              <a:tr h="46800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spc="8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 - mail</a:t>
                      </a:r>
                      <a:endParaRPr lang="ko-KR" altLang="en-US" sz="1100" b="0" spc="8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633012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spc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5104634"/>
                  </a:ext>
                </a:extLst>
              </a:tr>
              <a:tr h="468000">
                <a:tc rowSpan="4"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팀원</a:t>
                      </a:r>
                      <a:endParaRPr lang="en-US" altLang="ko-KR" sz="800" b="0" spc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b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팀 구성 시</a:t>
                      </a:r>
                      <a:r>
                        <a:rPr lang="en-US" altLang="ko-KR" sz="800" b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      명</a:t>
                      </a:r>
                      <a:endParaRPr lang="ko-KR" altLang="en-US" sz="1100" b="0" spc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spc="-3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학교</a:t>
                      </a:r>
                      <a:r>
                        <a:rPr lang="en-US" altLang="ko-KR" sz="1100" b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100" b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학과</a:t>
                      </a:r>
                      <a:endParaRPr lang="ko-KR" altLang="en-US" sz="1100" b="0" spc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spc="1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생년월일</a:t>
                      </a:r>
                      <a:endParaRPr lang="ko-KR" altLang="en-US" sz="1100" b="0" spc="10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spc="10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전화번호</a:t>
                      </a:r>
                      <a:endParaRPr lang="ko-KR" altLang="en-US" sz="1100" b="0" spc="10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215502"/>
                  </a:ext>
                </a:extLst>
              </a:tr>
              <a:tr h="468000">
                <a:tc vMerge="1"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spc="-3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25200" marB="252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100" b="0" spc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spc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spc="-3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spc="-3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spc="-3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3265160"/>
                  </a:ext>
                </a:extLst>
              </a:tr>
              <a:tr h="468000">
                <a:tc vMerge="1"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b="0" spc="-3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25200" marB="252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100" b="0" spc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spc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spc="-3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spc="-3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spc="-3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9989533"/>
                  </a:ext>
                </a:extLst>
              </a:tr>
              <a:tr h="468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ko-KR" altLang="en-US" sz="1100" b="0" spc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spc="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spc="-3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spc="-3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spc="-3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7194367"/>
                  </a:ext>
                </a:extLst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1901190" y="7590062"/>
            <a:ext cx="3006090" cy="2123658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lvl="0" algn="ctr">
              <a:lnSpc>
                <a:spcPct val="200000"/>
              </a:lnSpc>
              <a:defRPr/>
            </a:pPr>
            <a:endParaRPr lang="en-US" altLang="ko-KR" sz="1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algn="ctr">
              <a:lnSpc>
                <a:spcPct val="200000"/>
              </a:lnSpc>
              <a:defRPr/>
            </a:pPr>
            <a:r>
              <a:rPr lang="ko-KR" altLang="en-US" sz="110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개인</a:t>
            </a:r>
            <a:r>
              <a:rPr lang="en-US" altLang="ko-KR" sz="110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100" spc="-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팀장</a:t>
            </a:r>
            <a:r>
              <a:rPr lang="ko-KR" altLang="en-US" sz="1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100" u="sng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</a:t>
            </a:r>
            <a:r>
              <a:rPr lang="ko-KR" altLang="en-US" sz="1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서명</a:t>
            </a:r>
            <a:r>
              <a:rPr lang="en-US" altLang="ko-KR" sz="1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ctr">
              <a:lnSpc>
                <a:spcPct val="200000"/>
              </a:lnSpc>
              <a:defRPr/>
            </a:pPr>
            <a:r>
              <a:rPr lang="ko-KR" altLang="en-US" sz="1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팀      원 </a:t>
            </a:r>
            <a:r>
              <a:rPr lang="ko-KR" altLang="en-US" sz="1100" u="sng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</a:t>
            </a:r>
            <a:r>
              <a:rPr lang="ko-KR" altLang="en-US" sz="1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서명</a:t>
            </a:r>
            <a:r>
              <a:rPr lang="en-US" altLang="ko-KR" sz="1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ctr">
              <a:lnSpc>
                <a:spcPct val="200000"/>
              </a:lnSpc>
              <a:defRPr/>
            </a:pPr>
            <a:r>
              <a:rPr lang="ko-KR" altLang="en-US" sz="1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팀      원 </a:t>
            </a:r>
            <a:r>
              <a:rPr lang="ko-KR" altLang="en-US" sz="1100" u="sng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</a:t>
            </a:r>
            <a:r>
              <a:rPr lang="ko-KR" altLang="en-US" sz="1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서명</a:t>
            </a:r>
            <a:r>
              <a:rPr lang="en-US" altLang="ko-KR" sz="1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ctr">
              <a:lnSpc>
                <a:spcPct val="200000"/>
              </a:lnSpc>
              <a:defRPr/>
            </a:pPr>
            <a:r>
              <a:rPr lang="ko-KR" altLang="en-US" sz="1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팀      원 </a:t>
            </a:r>
            <a:r>
              <a:rPr lang="ko-KR" altLang="en-US" sz="1100" u="sng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</a:t>
            </a:r>
            <a:r>
              <a:rPr lang="ko-KR" altLang="en-US" sz="1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서명</a:t>
            </a:r>
            <a:r>
              <a:rPr lang="en-US" altLang="ko-KR" sz="1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lvl="0" algn="ctr">
              <a:lnSpc>
                <a:spcPct val="200000"/>
              </a:lnSpc>
              <a:defRPr/>
            </a:pPr>
            <a:endParaRPr lang="en-US" altLang="ko-KR" sz="1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302905" y="843972"/>
            <a:ext cx="2196654" cy="32085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lvl="0" algn="r">
              <a:lnSpc>
                <a:spcPct val="135000"/>
              </a:lnSpc>
              <a:defRPr/>
            </a:pPr>
            <a:r>
              <a:rPr lang="ko-KR" altLang="en-US" sz="1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접수번호</a:t>
            </a:r>
            <a:r>
              <a:rPr lang="en-US" altLang="ko-KR" sz="1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en-US" altLang="ko-KR" sz="1100" dirty="0" smtClean="0">
                <a:solidFill>
                  <a:schemeClr val="bg1">
                    <a:lumMod val="8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100" dirty="0" smtClean="0">
                <a:solidFill>
                  <a:schemeClr val="bg1">
                    <a:lumMod val="8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주최 측 작성</a:t>
            </a:r>
            <a:r>
              <a:rPr lang="en-US" altLang="ko-KR" sz="1100" dirty="0" smtClean="0">
                <a:solidFill>
                  <a:schemeClr val="bg1">
                    <a:lumMod val="8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en-US" altLang="ko-KR" sz="1100" u="sng" dirty="0" smtClean="0">
                <a:solidFill>
                  <a:schemeClr val="bg1">
                    <a:lumMod val="8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</a:t>
            </a:r>
            <a:endParaRPr lang="en-US" altLang="ko-KR" sz="1100" dirty="0" smtClean="0">
              <a:solidFill>
                <a:schemeClr val="bg1">
                  <a:lumMod val="8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0500" y="7590062"/>
            <a:ext cx="6443980" cy="377026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pPr lvl="0" algn="ctr">
              <a:lnSpc>
                <a:spcPct val="200000"/>
              </a:lnSpc>
              <a:defRPr/>
            </a:pPr>
            <a:r>
              <a:rPr lang="ko-KR" altLang="en-US" sz="1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1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2023</a:t>
            </a:r>
            <a:r>
              <a:rPr lang="ko-KR" altLang="en-US" sz="1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         월          일</a:t>
            </a:r>
            <a:endParaRPr lang="en-US" altLang="ko-KR" sz="1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177" y="5537906"/>
            <a:ext cx="6181880" cy="1725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382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5429086"/>
              </p:ext>
            </p:extLst>
          </p:nvPr>
        </p:nvGraphicFramePr>
        <p:xfrm>
          <a:off x="427612" y="886314"/>
          <a:ext cx="6012000" cy="813600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716329496"/>
                    </a:ext>
                  </a:extLst>
                </a:gridCol>
                <a:gridCol w="5292000">
                  <a:extLst>
                    <a:ext uri="{9D8B030D-6E8A-4147-A177-3AD203B41FA5}">
                      <a16:colId xmlns:a16="http://schemas.microsoft.com/office/drawing/2014/main" val="1855314248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i="0" spc="-3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No. </a:t>
                      </a:r>
                      <a:r>
                        <a:rPr lang="ko-KR" altLang="en-US" sz="1050" b="1" i="0" spc="-3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번호</a:t>
                      </a:r>
                      <a:endParaRPr lang="ko-KR" altLang="en-US" sz="1050" b="1" i="0" spc="-30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i="0" spc="-30" dirty="0" err="1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아이디어명</a:t>
                      </a:r>
                      <a:endParaRPr lang="ko-KR" altLang="en-US" sz="1050" b="1" i="0" spc="-30" dirty="0" smtClean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3241226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i="0" spc="-3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제안 대상</a:t>
                      </a:r>
                      <a:endParaRPr lang="ko-KR" altLang="en-US" sz="1000" b="0" i="0" spc="-3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spc="-3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공동주택 단지 내 공간</a:t>
                      </a:r>
                      <a:r>
                        <a:rPr lang="en-US" altLang="ko-KR" sz="1000" b="0" i="0" spc="-30" baseline="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·</a:t>
                      </a:r>
                      <a:r>
                        <a:rPr lang="ko-KR" altLang="en-US" sz="1000" b="0" i="0" spc="-30" baseline="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시설 중</a:t>
                      </a:r>
                      <a:r>
                        <a:rPr lang="en-US" altLang="ko-KR" sz="1000" b="0" i="0" spc="-30" baseline="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000" b="0" i="0" spc="-3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제안하고자 하는 대상 작성  </a:t>
                      </a:r>
                      <a:r>
                        <a:rPr lang="en-US" altLang="ko-KR" sz="1000" b="0" i="0" spc="-3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(ex. </a:t>
                      </a:r>
                      <a:r>
                        <a:rPr lang="ko-KR" altLang="en-US" sz="1000" b="0" i="0" spc="-3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주동 </a:t>
                      </a:r>
                      <a:r>
                        <a:rPr lang="ko-KR" altLang="en-US" sz="1000" b="0" i="0" spc="-30" dirty="0" err="1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공동현관</a:t>
                      </a:r>
                      <a:r>
                        <a:rPr lang="ko-KR" altLang="en-US" sz="1000" b="0" i="0" spc="-3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로비</a:t>
                      </a:r>
                      <a:r>
                        <a:rPr lang="en-US" altLang="ko-KR" sz="1000" b="0" i="0" spc="-3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1000" b="0" i="0" spc="-30" dirty="0" smtClean="0">
                        <a:solidFill>
                          <a:schemeClr val="bg1">
                            <a:lumMod val="65000"/>
                          </a:schemeClr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119447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i="0" spc="-3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제안 배경</a:t>
                      </a:r>
                      <a:endParaRPr lang="ko-KR" altLang="en-US" sz="1000" b="0" i="0" spc="-3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i="0" spc="-3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아이디어 제안 배경 작성</a:t>
                      </a:r>
                      <a:endParaRPr lang="en-US" altLang="ko-KR" sz="1000" b="0" i="0" spc="-30" dirty="0" smtClean="0">
                        <a:solidFill>
                          <a:schemeClr val="bg1">
                            <a:lumMod val="6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indent="0" algn="l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i="0" spc="-3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0" i="0" spc="-3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사회적 배경</a:t>
                      </a:r>
                      <a:r>
                        <a:rPr lang="en-US" altLang="ko-KR" sz="1000" b="0" i="0" spc="-3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="0" i="0" spc="-3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 경험담 등</a:t>
                      </a:r>
                      <a:r>
                        <a:rPr lang="en-US" altLang="ko-KR" sz="1000" b="0" i="0" spc="-3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0" i="0" spc="-30" dirty="0">
                        <a:solidFill>
                          <a:schemeClr val="bg1">
                            <a:lumMod val="6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1485290"/>
                  </a:ext>
                </a:extLst>
              </a:tr>
              <a:tr h="1440000"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i="0" spc="-3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제안 내용</a:t>
                      </a:r>
                      <a:endParaRPr lang="ko-KR" altLang="en-US" sz="1000" b="0" i="0" spc="-3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i="0" spc="-3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제안 내용 구체적으로 설명</a:t>
                      </a:r>
                      <a:endParaRPr lang="ko-KR" altLang="en-US" sz="1000" b="0" i="0" spc="-30" dirty="0">
                        <a:solidFill>
                          <a:schemeClr val="bg1">
                            <a:lumMod val="6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914884"/>
                  </a:ext>
                </a:extLst>
              </a:tr>
              <a:tr h="4860000"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i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 미 지</a:t>
                      </a:r>
                      <a:endParaRPr lang="en-US" altLang="ko-KR" sz="1000" b="0" i="0" spc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b="0" i="0" spc="-30" dirty="0" smtClean="0">
                        <a:solidFill>
                          <a:schemeClr val="bg1">
                            <a:lumMod val="65000"/>
                          </a:schemeClr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indent="0" algn="l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i="0" spc="-30" dirty="0" err="1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적용도면</a:t>
                      </a:r>
                      <a:r>
                        <a:rPr lang="en-US" altLang="ko-KR" sz="1000" b="0" i="0" spc="-3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000" b="0" i="0" spc="-30" dirty="0" err="1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스케치자료</a:t>
                      </a:r>
                      <a:r>
                        <a:rPr lang="en-US" altLang="ko-KR" sz="1000" b="0" i="0" spc="-3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000" b="0" i="0" spc="-30" dirty="0" err="1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모델링자료</a:t>
                      </a:r>
                      <a:r>
                        <a:rPr lang="ko-KR" altLang="en-US" sz="1000" b="0" i="0" spc="-3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등 </a:t>
                      </a:r>
                    </a:p>
                    <a:p>
                      <a:pPr indent="0" algn="l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i="0" spc="-3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제안 내용을 시각화 할 수 있는 </a:t>
                      </a:r>
                      <a:r>
                        <a:rPr lang="ko-KR" altLang="en-US" sz="1000" b="0" i="0" spc="-30" dirty="0" err="1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이미지자료</a:t>
                      </a:r>
                      <a:r>
                        <a:rPr lang="ko-KR" altLang="en-US" sz="1000" b="0" i="0" spc="-3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000" b="0" i="0" spc="-30" dirty="0" err="1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자유첨부</a:t>
                      </a:r>
                      <a:endParaRPr lang="ko-KR" altLang="en-US" sz="1000" b="0" i="0" spc="-30" dirty="0" smtClean="0">
                        <a:solidFill>
                          <a:schemeClr val="bg1">
                            <a:lumMod val="65000"/>
                          </a:schemeClr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indent="0" algn="l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i="0" spc="-3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이미지 자료에 한하여 </a:t>
                      </a:r>
                      <a:r>
                        <a:rPr lang="en-US" altLang="ko-KR" sz="1000" b="0" i="0" spc="-3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1P</a:t>
                      </a:r>
                      <a:r>
                        <a:rPr lang="ko-KR" altLang="en-US" sz="1000" b="0" i="0" spc="-3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추가 가능</a:t>
                      </a:r>
                      <a:endParaRPr lang="en-US" altLang="ko-KR" sz="1000" b="0" i="0" spc="-30" dirty="0" smtClean="0">
                        <a:solidFill>
                          <a:schemeClr val="bg1">
                            <a:lumMod val="6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36000" marB="36000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1338496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9396" y="5193515"/>
            <a:ext cx="5041829" cy="223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472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7838693"/>
              </p:ext>
            </p:extLst>
          </p:nvPr>
        </p:nvGraphicFramePr>
        <p:xfrm>
          <a:off x="427612" y="886314"/>
          <a:ext cx="6012000" cy="813600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716329496"/>
                    </a:ext>
                  </a:extLst>
                </a:gridCol>
                <a:gridCol w="5292000">
                  <a:extLst>
                    <a:ext uri="{9D8B030D-6E8A-4147-A177-3AD203B41FA5}">
                      <a16:colId xmlns:a16="http://schemas.microsoft.com/office/drawing/2014/main" val="1855314248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i="0" spc="-3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No. </a:t>
                      </a:r>
                      <a:r>
                        <a:rPr lang="ko-KR" altLang="en-US" sz="1050" b="1" i="0" spc="-3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번호</a:t>
                      </a:r>
                      <a:endParaRPr lang="ko-KR" altLang="en-US" sz="1050" b="1" i="0" spc="-30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i="0" spc="-30" dirty="0" err="1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아이디어명</a:t>
                      </a:r>
                      <a:endParaRPr lang="ko-KR" altLang="en-US" sz="1050" b="1" i="0" spc="-30" dirty="0" smtClean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3241226"/>
                  </a:ext>
                </a:extLst>
              </a:tr>
              <a:tr h="7668000"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i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 미 지</a:t>
                      </a:r>
                      <a:endParaRPr lang="en-US" altLang="ko-KR" sz="1000" b="0" i="0" spc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indent="0" algn="ctr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i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0" i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추 가</a:t>
                      </a:r>
                      <a:r>
                        <a:rPr lang="en-US" altLang="ko-KR" sz="1000" b="0" i="0" spc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b="0" i="0" spc="-30" dirty="0" smtClean="0">
                        <a:solidFill>
                          <a:schemeClr val="bg1">
                            <a:lumMod val="65000"/>
                          </a:schemeClr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indent="0" algn="l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i="0" spc="-30" dirty="0" err="1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이미지자료</a:t>
                      </a:r>
                      <a:r>
                        <a:rPr lang="ko-KR" altLang="en-US" sz="1000" b="0" i="0" spc="-3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추가 첨부할 경우에 선택하여 사용</a:t>
                      </a:r>
                      <a:endParaRPr lang="en-US" altLang="ko-KR" sz="1000" b="0" i="0" spc="-30" dirty="0" smtClean="0">
                        <a:solidFill>
                          <a:schemeClr val="bg1">
                            <a:lumMod val="6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36000" marB="36000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13384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8879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12154</TotalTime>
  <Words>153</Words>
  <Application>Microsoft Office PowerPoint</Application>
  <PresentationFormat>A4 용지(210x297mm)</PresentationFormat>
  <Paragraphs>46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9" baseType="lpstr">
      <vt:lpstr>ヒラギノ角ゴ Pro W3</vt:lpstr>
      <vt:lpstr>나눔고딕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141</cp:revision>
  <cp:lastPrinted>2023-03-08T00:40:11Z</cp:lastPrinted>
  <dcterms:created xsi:type="dcterms:W3CDTF">2021-03-08T08:17:53Z</dcterms:created>
  <dcterms:modified xsi:type="dcterms:W3CDTF">2023-03-28T14:06:21Z</dcterms:modified>
</cp:coreProperties>
</file>